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51087-BF77-4937-B1AF-E1DDF4CA10F3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5C6A5-D728-4289-AC4D-FF4A937FDB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2106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51087-BF77-4937-B1AF-E1DDF4CA10F3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5C6A5-D728-4289-AC4D-FF4A937FDB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8508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51087-BF77-4937-B1AF-E1DDF4CA10F3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5C6A5-D728-4289-AC4D-FF4A937FDB47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200070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51087-BF77-4937-B1AF-E1DDF4CA10F3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5C6A5-D728-4289-AC4D-FF4A937FDB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9663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51087-BF77-4937-B1AF-E1DDF4CA10F3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5C6A5-D728-4289-AC4D-FF4A937FDB47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180195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51087-BF77-4937-B1AF-E1DDF4CA10F3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5C6A5-D728-4289-AC4D-FF4A937FDB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24405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51087-BF77-4937-B1AF-E1DDF4CA10F3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5C6A5-D728-4289-AC4D-FF4A937FDB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43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51087-BF77-4937-B1AF-E1DDF4CA10F3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5C6A5-D728-4289-AC4D-FF4A937FDB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286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51087-BF77-4937-B1AF-E1DDF4CA10F3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5C6A5-D728-4289-AC4D-FF4A937FDB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3606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51087-BF77-4937-B1AF-E1DDF4CA10F3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5C6A5-D728-4289-AC4D-FF4A937FDB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2027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51087-BF77-4937-B1AF-E1DDF4CA10F3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5C6A5-D728-4289-AC4D-FF4A937FDB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1829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51087-BF77-4937-B1AF-E1DDF4CA10F3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5C6A5-D728-4289-AC4D-FF4A937FDB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6841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51087-BF77-4937-B1AF-E1DDF4CA10F3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5C6A5-D728-4289-AC4D-FF4A937FDB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1342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51087-BF77-4937-B1AF-E1DDF4CA10F3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5C6A5-D728-4289-AC4D-FF4A937FDB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9209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51087-BF77-4937-B1AF-E1DDF4CA10F3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5C6A5-D728-4289-AC4D-FF4A937FDB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9758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5C6A5-D728-4289-AC4D-FF4A937FDB47}" type="slidenum">
              <a:rPr lang="en-GB" smtClean="0"/>
              <a:t>‹#›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51087-BF77-4937-B1AF-E1DDF4CA10F3}" type="datetimeFigureOut">
              <a:rPr lang="en-GB" smtClean="0"/>
              <a:t>06/03/2019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5820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E51087-BF77-4937-B1AF-E1DDF4CA10F3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915C6A5-D728-4289-AC4D-FF4A937FDB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8029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0C2E9E-F002-4623-9FBF-F6E130F44B76}"/>
              </a:ext>
            </a:extLst>
          </p:cNvPr>
          <p:cNvSpPr txBox="1"/>
          <p:nvPr/>
        </p:nvSpPr>
        <p:spPr>
          <a:xfrm>
            <a:off x="1100831" y="2326000"/>
            <a:ext cx="27609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i="1" dirty="0"/>
              <a:t>Group 9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2BD6A5-3AF1-408A-9733-151A05199869}"/>
              </a:ext>
            </a:extLst>
          </p:cNvPr>
          <p:cNvSpPr txBox="1"/>
          <p:nvPr/>
        </p:nvSpPr>
        <p:spPr>
          <a:xfrm>
            <a:off x="541538" y="3249330"/>
            <a:ext cx="6640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Willoughby Axtell, Bailey Keeble, Ethan Probert, Lewis Arnold  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9108426-27AB-4EB3-8FC9-14E0D7A58746}"/>
              </a:ext>
            </a:extLst>
          </p:cNvPr>
          <p:cNvGrpSpPr/>
          <p:nvPr/>
        </p:nvGrpSpPr>
        <p:grpSpPr>
          <a:xfrm>
            <a:off x="1100831" y="172791"/>
            <a:ext cx="1704515" cy="2472431"/>
            <a:chOff x="1714867" y="4385569"/>
            <a:chExt cx="1704515" cy="2472431"/>
          </a:xfrm>
        </p:grpSpPr>
        <p:pic>
          <p:nvPicPr>
            <p:cNvPr id="8" name="Picture 4" descr="FullHealthShade.png">
              <a:extLst>
                <a:ext uri="{FF2B5EF4-FFF2-40B4-BE49-F238E27FC236}">
                  <a16:creationId xmlns:a16="http://schemas.microsoft.com/office/drawing/2014/main" id="{F701B928-76C3-41D4-94DB-233CD0AE5E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14869" y="4385569"/>
              <a:ext cx="1704513" cy="17045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6" descr="HalfHealthShade.png">
              <a:extLst>
                <a:ext uri="{FF2B5EF4-FFF2-40B4-BE49-F238E27FC236}">
                  <a16:creationId xmlns:a16="http://schemas.microsoft.com/office/drawing/2014/main" id="{884DB1FA-6D95-4A2E-9E04-884D1F2811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14868" y="4758431"/>
              <a:ext cx="1704513" cy="17045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 descr="HalfHealthShade.png">
              <a:extLst>
                <a:ext uri="{FF2B5EF4-FFF2-40B4-BE49-F238E27FC236}">
                  <a16:creationId xmlns:a16="http://schemas.microsoft.com/office/drawing/2014/main" id="{FAA34AB7-13EC-415A-A4B1-F654E9DEB8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14867" y="5153487"/>
              <a:ext cx="1704513" cy="17045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67551EB-4B5E-409E-93F6-C9C193F8A51F}"/>
                </a:ext>
              </a:extLst>
            </p:cNvPr>
            <p:cNvSpPr/>
            <p:nvPr/>
          </p:nvSpPr>
          <p:spPr>
            <a:xfrm>
              <a:off x="1983104" y="5688330"/>
              <a:ext cx="1224915" cy="15430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2" name="Picture 6" descr="PlayerCharacterPrisonerAnimationSpritesheetFinal.png">
            <a:extLst>
              <a:ext uri="{FF2B5EF4-FFF2-40B4-BE49-F238E27FC236}">
                <a16:creationId xmlns:a16="http://schemas.microsoft.com/office/drawing/2014/main" id="{F11478F3-34A2-407B-9AA6-D21661FEB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2035" y="4089532"/>
            <a:ext cx="3245281" cy="2433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099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2687AA-9454-474B-A861-BE2E5A5CAD08}"/>
              </a:ext>
            </a:extLst>
          </p:cNvPr>
          <p:cNvSpPr txBox="1"/>
          <p:nvPr/>
        </p:nvSpPr>
        <p:spPr>
          <a:xfrm>
            <a:off x="186431" y="186431"/>
            <a:ext cx="36931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Brief Key Points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A6CE62-BB85-49F4-B772-5AEB9C3214FC}"/>
              </a:ext>
            </a:extLst>
          </p:cNvPr>
          <p:cNvSpPr txBox="1"/>
          <p:nvPr/>
        </p:nvSpPr>
        <p:spPr>
          <a:xfrm>
            <a:off x="390618" y="1935332"/>
            <a:ext cx="1039575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Removing main mechanic from a genre of game of our choice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Finding a new way to tackle the problem that was caused by removing the original mechanic from the genre of game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Replacing the old mechanic with a new and refined solution that is easy for the player to understand and play.</a:t>
            </a:r>
          </a:p>
        </p:txBody>
      </p:sp>
      <p:pic>
        <p:nvPicPr>
          <p:cNvPr id="1026" name="Picture 2" descr="VanConcept2.png">
            <a:extLst>
              <a:ext uri="{FF2B5EF4-FFF2-40B4-BE49-F238E27FC236}">
                <a16:creationId xmlns:a16="http://schemas.microsoft.com/office/drawing/2014/main" id="{B54D328D-6995-4367-8667-291D27CCF7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118" y="4699493"/>
            <a:ext cx="2377735" cy="1585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asicEnemyConcept.png">
            <a:extLst>
              <a:ext uri="{FF2B5EF4-FFF2-40B4-BE49-F238E27FC236}">
                <a16:creationId xmlns:a16="http://schemas.microsoft.com/office/drawing/2014/main" id="{6558E151-CC44-4B7D-AA72-DAE3D213C9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702" y="4108231"/>
            <a:ext cx="2385525" cy="2385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arkTileset.png">
            <a:extLst>
              <a:ext uri="{FF2B5EF4-FFF2-40B4-BE49-F238E27FC236}">
                <a16:creationId xmlns:a16="http://schemas.microsoft.com/office/drawing/2014/main" id="{10FAAE87-DFE5-4F89-BC6B-AA0B13998C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9455" y="4490386"/>
            <a:ext cx="2003370" cy="2003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8953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955403-2F44-4EC7-81F7-0736723624DF}"/>
              </a:ext>
            </a:extLst>
          </p:cNvPr>
          <p:cNvSpPr txBox="1"/>
          <p:nvPr/>
        </p:nvSpPr>
        <p:spPr>
          <a:xfrm>
            <a:off x="186431" y="186431"/>
            <a:ext cx="36931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Brief Response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724057-BDE1-4C70-A2B8-7F29A24AEB3C}"/>
              </a:ext>
            </a:extLst>
          </p:cNvPr>
          <p:cNvSpPr txBox="1"/>
          <p:nvPr/>
        </p:nvSpPr>
        <p:spPr>
          <a:xfrm>
            <a:off x="435006" y="1047565"/>
            <a:ext cx="879777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Top Down Shooter with Shooting mechanic removed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Replaced with manoeuvring between enemies to make them shoot each other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Fast Paced Twitch mechanic to keep the player on their toes and always moving the character.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Attempting to achieve hard fun with players trying to manoeuvre quick enough to not be shot but also make the enemies shoot one another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136" y="4049516"/>
            <a:ext cx="2823556" cy="2823556"/>
          </a:xfrm>
          <a:prstGeom prst="rect">
            <a:avLst/>
          </a:prstGeom>
        </p:spPr>
      </p:pic>
      <p:pic>
        <p:nvPicPr>
          <p:cNvPr id="8" name="Picture 2" descr="ShieldEnemyConcept2.png">
            <a:extLst>
              <a:ext uri="{FF2B5EF4-FFF2-40B4-BE49-F238E27FC236}">
                <a16:creationId xmlns:a16="http://schemas.microsoft.com/office/drawing/2014/main" id="{E32A2FCA-F886-436B-B274-A8774BE247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8800" y="4049516"/>
            <a:ext cx="2272684" cy="2272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7200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B14095-CC7C-4E9D-B7C0-4F52BC0CD5A8}"/>
              </a:ext>
            </a:extLst>
          </p:cNvPr>
          <p:cNvSpPr txBox="1"/>
          <p:nvPr/>
        </p:nvSpPr>
        <p:spPr>
          <a:xfrm>
            <a:off x="186431" y="186431"/>
            <a:ext cx="36931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Video Walkthrough</a:t>
            </a:r>
          </a:p>
        </p:txBody>
      </p:sp>
      <p:pic>
        <p:nvPicPr>
          <p:cNvPr id="3" name="2019-03-03_18-29-4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4649" y="1604210"/>
            <a:ext cx="7593116" cy="427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038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ECA80F-EE31-44D5-886A-8EFDB7388A27}"/>
              </a:ext>
            </a:extLst>
          </p:cNvPr>
          <p:cNvSpPr txBox="1"/>
          <p:nvPr/>
        </p:nvSpPr>
        <p:spPr>
          <a:xfrm>
            <a:off x="186431" y="186431"/>
            <a:ext cx="36931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Final Deliverables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68DAAD-E24C-47D3-A845-68B9C6A2AA04}"/>
              </a:ext>
            </a:extLst>
          </p:cNvPr>
          <p:cNvSpPr txBox="1"/>
          <p:nvPr/>
        </p:nvSpPr>
        <p:spPr>
          <a:xfrm>
            <a:off x="435005" y="1970843"/>
            <a:ext cx="840715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At least 5 Complete and polished levels which use our bullet avoiding mechanic in creative and unique ways. </a:t>
            </a:r>
            <a:endParaRPr lang="en-GB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smtClean="0"/>
              <a:t>Full roster of sound and visual effects which help communicate what is going 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smtClean="0"/>
              <a:t>Create a variety of enemy layouts</a:t>
            </a:r>
            <a:endParaRPr lang="en-GB" sz="2000" dirty="0"/>
          </a:p>
        </p:txBody>
      </p:sp>
      <p:pic>
        <p:nvPicPr>
          <p:cNvPr id="2050" name="Picture 2" descr="SniperEnemyConcept2.png">
            <a:extLst>
              <a:ext uri="{FF2B5EF4-FFF2-40B4-BE49-F238E27FC236}">
                <a16:creationId xmlns:a16="http://schemas.microsoft.com/office/drawing/2014/main" id="{A21AE295-D747-4DFF-A703-9C52821E41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541740">
            <a:off x="804485" y="3929554"/>
            <a:ext cx="2641600" cy="264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CharacterConcept10Convict2.png">
            <a:extLst>
              <a:ext uri="{FF2B5EF4-FFF2-40B4-BE49-F238E27FC236}">
                <a16:creationId xmlns:a16="http://schemas.microsoft.com/office/drawing/2014/main" id="{FAF0326D-BE87-4D60-BAA9-3A03B35E7C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065542" y="4474628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9862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50D74E-3CED-40E0-992D-3E1105246F71}"/>
              </a:ext>
            </a:extLst>
          </p:cNvPr>
          <p:cNvSpPr txBox="1"/>
          <p:nvPr/>
        </p:nvSpPr>
        <p:spPr>
          <a:xfrm>
            <a:off x="3598415" y="2858660"/>
            <a:ext cx="49951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i="1" dirty="0"/>
              <a:t>Any Questions?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86281" y="1652608"/>
            <a:ext cx="2919798" cy="29197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49714" y="2490874"/>
            <a:ext cx="1809750" cy="180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085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1197</TotalTime>
  <Words>176</Words>
  <Application>Microsoft Office PowerPoint</Application>
  <PresentationFormat>Widescreen</PresentationFormat>
  <Paragraphs>22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bailey keeble</dc:creator>
  <cp:lastModifiedBy>Games</cp:lastModifiedBy>
  <cp:revision>20</cp:revision>
  <dcterms:created xsi:type="dcterms:W3CDTF">2019-03-03T14:16:22Z</dcterms:created>
  <dcterms:modified xsi:type="dcterms:W3CDTF">2019-03-06T09:33:37Z</dcterms:modified>
</cp:coreProperties>
</file>

<file path=docProps/thumbnail.jpeg>
</file>